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1. Thông tin chung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Tên sản phẩm: Elecsys Anti-HBe</a:t>
            </a:r>
          </a:p>
          <a:p>
            <a:r>
              <a:t>• Hãng sản xuất: Roche Diagnostics</a:t>
            </a:r>
          </a:p>
          <a:p>
            <a:r>
              <a:t>• Hệ thống: cobas e 411, cobas e 601, cobas e 602</a:t>
            </a:r>
          </a:p>
          <a:p>
            <a:r>
              <a:t>• Xét nghiệm định tính Anti-HBe trong huyết thanh/huyết tương</a:t>
            </a:r>
          </a:p>
          <a:p>
            <a:r>
              <a:t>• Hỗ trợ đánh giá diễn tiến và hiệu quả điều trị viêm gan B (HBV)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2. Chỉ định sử dụng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Hỗ trợ chẩn đoán viêm gan B mạn tính</a:t>
            </a:r>
          </a:p>
          <a:p>
            <a:r>
              <a:t>• Theo dõi sự chuyển đổi huyết thanh từ HBeAg sang Anti-HBe</a:t>
            </a:r>
          </a:p>
          <a:p>
            <a:r>
              <a:t>• Theo dõi đáp ứng điều trị kháng virus</a:t>
            </a:r>
          </a:p>
          <a:p>
            <a:r>
              <a:t>• Đánh giá miễn dịch sau phơi nhiễm hoặc tiêm phòng (nếu có liên quan)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3. Nguyên lý xét nghiệm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Phương pháp: Miễn dịch điện hóa phát quang (ECLIA)</a:t>
            </a:r>
          </a:p>
          <a:p>
            <a:r>
              <a:t>• Kết hợp kháng nguyên gắn biotin + ruthenium tạo phức hợp sandwich</a:t>
            </a:r>
          </a:p>
          <a:p>
            <a:r>
              <a:t>• Tín hiệu phát quang tỷ lệ thuận với lượng Anti-HBe trong mẫu</a:t>
            </a:r>
          </a:p>
          <a:p>
            <a:r>
              <a:t>• Được đo trên hệ thống máy cobas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4. Vật liệu &amp; Bảo quản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Gồm 2 x 4 lọ thuốc thử (R1 &amp; R2)</a:t>
            </a:r>
          </a:p>
          <a:p>
            <a:r>
              <a:t>• Không kèm bộ chuẩn hoặc phụ kiện</a:t>
            </a:r>
          </a:p>
          <a:p>
            <a:r>
              <a:t>• Bảo quản 2–8°C, dùng trong 8 tuần sau mở nắp</a:t>
            </a:r>
          </a:p>
          <a:p>
            <a:r>
              <a:t>• Tránh ánh sáng trực tiếp và không để đông đá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5. Hiệu năng và độ nhạy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Phát hiện nồng độ Anti-HBe &lt;0.2 IU/mL</a:t>
            </a:r>
          </a:p>
          <a:p>
            <a:r>
              <a:t>• Độ nhạy chẩn đoán: ~83.7% ở bệnh nhân dương tính HBsAg</a:t>
            </a:r>
          </a:p>
          <a:p>
            <a:r>
              <a:t>• Đặc hiệu cao, ít phản ứng chéo với kháng thể khác</a:t>
            </a:r>
          </a:p>
          <a:p>
            <a:r>
              <a:t>• Phù hợp với chuẩn tham chiếu WHO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6. Cảnh báo an toàn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H317: Có thể gây kích ứng da</a:t>
            </a:r>
          </a:p>
          <a:p>
            <a:r>
              <a:t>• Mang găng tay, kính bảo hộ khi thao tác</a:t>
            </a:r>
          </a:p>
          <a:p>
            <a:r>
              <a:t>• Tránh tiếp xúc trực tiếp với hóa chất</a:t>
            </a:r>
          </a:p>
          <a:p>
            <a:r>
              <a:t>• Xử lý chất thải đúng quy định y tế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7. Ghi chú thêm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Chỉ sử dụng trong chẩn đoán in vitro</a:t>
            </a:r>
          </a:p>
          <a:p>
            <a:r>
              <a:t>• Diễn giải kết quả cần kết hợp thông tin lâm sàng</a:t>
            </a:r>
          </a:p>
          <a:p>
            <a:r>
              <a:t>• Sử dụng mẫu huyết thanh hoặc huyết tương (EDTA, heparin, citrat)</a:t>
            </a:r>
          </a:p>
          <a:p>
            <a:r>
              <a:t>• Mẫu ổn định: 7 ngày ở 2–8°C hoặc 6 tháng ở -20°C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Box 1"/>
          <p:cNvSpPr txBox="1"/>
          <p:nvPr/>
        </p:nvSpPr>
        <p:spPr>
          <a:xfrm>
            <a:off x="914400" y="457200"/>
            <a:ext cx="73152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t>Minh họa quy trình test Elecsys Anti-HBe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914400" y="1371600"/>
            <a:ext cx="5486400" cy="64008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t>1. Thêm mẫu huyết thanh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914400" y="2286000"/>
            <a:ext cx="5486400" cy="64008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t>2. Gắn với thuốc thử chứa biotin và ruthenium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914400" y="3200400"/>
            <a:ext cx="5486400" cy="64008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t>3. Tạo phức hợp sandwich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914400" y="4114800"/>
            <a:ext cx="5486400" cy="64008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t>4. Phát hiện tín hiệu phát quang trên máy cobas</a:t>
            </a:r>
          </a:p>
        </p:txBody>
      </p:sp>
      <p:sp>
        <p:nvSpPr>
          <p:cNvPr id="7" name="Hexagon 6"/>
          <p:cNvSpPr/>
          <p:nvPr/>
        </p:nvSpPr>
        <p:spPr>
          <a:xfrm>
            <a:off x="5943600" y="5486400"/>
            <a:ext cx="1828800" cy="914400"/>
          </a:xfrm>
          <a:prstGeom prst="hexago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t>ROCHE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